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82" r:id="rId4"/>
    <p:sldId id="283" r:id="rId5"/>
    <p:sldId id="284" r:id="rId6"/>
    <p:sldId id="285" r:id="rId7"/>
    <p:sldId id="291" r:id="rId8"/>
    <p:sldId id="287" r:id="rId9"/>
    <p:sldId id="288" r:id="rId10"/>
    <p:sldId id="289" r:id="rId11"/>
    <p:sldId id="290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300" r:id="rId20"/>
    <p:sldId id="278" r:id="rId21"/>
  </p:sldIdLst>
  <p:sldSz cx="9144000" cy="6858000" type="screen4x3"/>
  <p:notesSz cx="6805613" cy="9939338"/>
  <p:embeddedFontLst>
    <p:embeddedFont>
      <p:font typeface="나눔고딕" pitchFamily="2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86364" autoAdjust="0"/>
  </p:normalViewPr>
  <p:slideViewPr>
    <p:cSldViewPr snapToGrid="0">
      <p:cViewPr varScale="1">
        <p:scale>
          <a:sx n="114" d="100"/>
          <a:sy n="114" d="100"/>
        </p:scale>
        <p:origin x="1512" y="9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15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86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2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23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76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57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19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667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78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0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76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49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9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0275" y="1339499"/>
            <a:ext cx="4781550" cy="1022701"/>
          </a:xfrm>
        </p:spPr>
        <p:txBody>
          <a:bodyPr anchor="t">
            <a:normAutofit fontScale="90000"/>
          </a:bodyPr>
          <a:lstStyle/>
          <a:p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Rolling Ball Game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8340" y="3691655"/>
            <a:ext cx="1834785" cy="1752600"/>
          </a:xfrm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경성대학교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소프트웨어학과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2017848055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송승준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2428" y="373194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12428" y="404194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2428" y="435455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12428" y="466634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2428" y="499019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A489B1-50E2-4F9C-A9ED-29CFDE1E6F13}"/>
              </a:ext>
            </a:extLst>
          </p:cNvPr>
          <p:cNvSpPr txBox="1"/>
          <p:nvPr/>
        </p:nvSpPr>
        <p:spPr>
          <a:xfrm>
            <a:off x="1995274" y="5251295"/>
            <a:ext cx="486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8. Option</a:t>
            </a:r>
            <a:r>
              <a:rPr lang="ko-KR" altLang="en-US" dirty="0"/>
              <a:t> 씬 생성</a:t>
            </a:r>
            <a:endParaRPr lang="en-US" altLang="ko-KR" dirty="0"/>
          </a:p>
          <a:p>
            <a:pPr algn="ctr"/>
            <a:r>
              <a:rPr lang="en-US" altLang="ko-KR" dirty="0"/>
              <a:t>9. Back </a:t>
            </a:r>
            <a:r>
              <a:rPr lang="ko-KR" altLang="en-US" dirty="0"/>
              <a:t>버튼 구현</a:t>
            </a:r>
            <a:r>
              <a:rPr lang="en-US" altLang="ko-KR" dirty="0"/>
              <a:t>(</a:t>
            </a:r>
            <a:r>
              <a:rPr lang="ko-KR" altLang="en-US" dirty="0"/>
              <a:t>타이틀 화면으로 돌아 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6E7BE-B046-4384-A743-56F260F8A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16" y="2052490"/>
            <a:ext cx="6140741" cy="28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2842561" y="5443364"/>
            <a:ext cx="345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배경음악 조절</a:t>
            </a:r>
            <a:r>
              <a:rPr lang="en-US" altLang="ko-KR" dirty="0"/>
              <a:t>(</a:t>
            </a:r>
            <a:r>
              <a:rPr lang="ko-KR" altLang="en-US" dirty="0"/>
              <a:t>슬라이더 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슬라이더 바 구현">
            <a:hlinkClick r:id="" action="ppaction://media"/>
            <a:extLst>
              <a:ext uri="{FF2B5EF4-FFF2-40B4-BE49-F238E27FC236}">
                <a16:creationId xmlns:a16="http://schemas.microsoft.com/office/drawing/2014/main" id="{11D58A53-8813-45A6-9719-EAB870E5C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807" y="1729016"/>
            <a:ext cx="6044386" cy="3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6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3D730C-CE4B-46F5-B8FE-32C9E05F89FA}"/>
              </a:ext>
            </a:extLst>
          </p:cNvPr>
          <p:cNvSpPr txBox="1"/>
          <p:nvPr/>
        </p:nvSpPr>
        <p:spPr>
          <a:xfrm>
            <a:off x="5197222" y="4980841"/>
            <a:ext cx="345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배경음악 조절</a:t>
            </a:r>
            <a:r>
              <a:rPr lang="en-US" altLang="ko-KR" dirty="0"/>
              <a:t>(</a:t>
            </a:r>
            <a:r>
              <a:rPr lang="ko-KR" altLang="en-US" dirty="0"/>
              <a:t>슬라이더 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027C863-7102-40B3-82FE-63630EB7D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7" y="4593926"/>
            <a:ext cx="4378345" cy="117015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E909562-7CC2-418C-A15A-7169F36D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93" y="2137512"/>
            <a:ext cx="3684510" cy="17161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E7D8D2-6696-4F0B-9032-2B7E64838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3" y="1990643"/>
            <a:ext cx="4378345" cy="20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EF1A8D-C07D-410B-81C0-E09525007351}"/>
              </a:ext>
            </a:extLst>
          </p:cNvPr>
          <p:cNvSpPr txBox="1"/>
          <p:nvPr/>
        </p:nvSpPr>
        <p:spPr>
          <a:xfrm>
            <a:off x="2842561" y="5375051"/>
            <a:ext cx="345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배경음악 조절</a:t>
            </a:r>
            <a:r>
              <a:rPr lang="en-US" altLang="ko-KR" dirty="0"/>
              <a:t>(</a:t>
            </a:r>
            <a:r>
              <a:rPr lang="ko-KR" altLang="en-US" dirty="0" err="1"/>
              <a:t>토글</a:t>
            </a:r>
            <a:r>
              <a:rPr lang="ko-KR" altLang="en-US" dirty="0"/>
              <a:t> 버튼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토글 버튼 구현">
            <a:hlinkClick r:id="" action="ppaction://media"/>
            <a:extLst>
              <a:ext uri="{FF2B5EF4-FFF2-40B4-BE49-F238E27FC236}">
                <a16:creationId xmlns:a16="http://schemas.microsoft.com/office/drawing/2014/main" id="{1E3B5BBB-8733-45AA-B600-849F9F2CC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457" y="1782916"/>
            <a:ext cx="6340692" cy="32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2659308" y="5511543"/>
            <a:ext cx="354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12. </a:t>
            </a:r>
            <a:r>
              <a:rPr lang="ko-KR" altLang="en-US" dirty="0"/>
              <a:t>공 색깔 변경</a:t>
            </a:r>
            <a:endParaRPr lang="en-US" altLang="ko-KR" dirty="0"/>
          </a:p>
          <a:p>
            <a:pPr algn="ctr"/>
            <a:r>
              <a:rPr lang="en-US" altLang="ko-KR" dirty="0"/>
              <a:t>13. </a:t>
            </a:r>
            <a:r>
              <a:rPr lang="ko-KR" altLang="en-US" dirty="0"/>
              <a:t>공 클릭 시 이미지 띄우기</a:t>
            </a:r>
          </a:p>
        </p:txBody>
      </p:sp>
      <p:pic>
        <p:nvPicPr>
          <p:cNvPr id="8" name="공 색깔 변경">
            <a:hlinkClick r:id="" action="ppaction://media"/>
            <a:extLst>
              <a:ext uri="{FF2B5EF4-FFF2-40B4-BE49-F238E27FC236}">
                <a16:creationId xmlns:a16="http://schemas.microsoft.com/office/drawing/2014/main" id="{5140EF68-A947-4589-8D87-D645CDAFC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8513" y="1729759"/>
            <a:ext cx="6041744" cy="33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8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2658004" y="5663810"/>
            <a:ext cx="322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12. </a:t>
            </a:r>
            <a:r>
              <a:rPr lang="ko-KR" altLang="en-US" dirty="0"/>
              <a:t>공 색깔 변경</a:t>
            </a:r>
            <a:endParaRPr lang="en-US" altLang="ko-KR" dirty="0"/>
          </a:p>
          <a:p>
            <a:pPr algn="ctr"/>
            <a:r>
              <a:rPr lang="en-US" altLang="ko-KR" dirty="0"/>
              <a:t>13. </a:t>
            </a:r>
            <a:r>
              <a:rPr lang="ko-KR" altLang="en-US" dirty="0"/>
              <a:t>공 클릭 시 이미지 띄우기</a:t>
            </a:r>
          </a:p>
        </p:txBody>
      </p:sp>
      <p:pic>
        <p:nvPicPr>
          <p:cNvPr id="7" name="그림 6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7FEC9AAE-5524-4513-81AF-FB55541E8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0" y="2147826"/>
            <a:ext cx="3010320" cy="310558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E68EDA-6F4E-4AF9-81DA-9D4A8D0D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13" y="2590799"/>
            <a:ext cx="281026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2648998" y="5450663"/>
            <a:ext cx="3837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팝업 메뉴 구현</a:t>
            </a:r>
            <a:r>
              <a:rPr lang="en-US" altLang="ko-KR" dirty="0"/>
              <a:t>(</a:t>
            </a:r>
            <a:r>
              <a:rPr lang="ko-KR" altLang="en-US" dirty="0"/>
              <a:t>오른쪽 위 버튼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15. </a:t>
            </a:r>
            <a:r>
              <a:rPr lang="ko-KR" altLang="en-US" dirty="0"/>
              <a:t>팝업 시 일시정지 구현</a:t>
            </a:r>
            <a:endParaRPr lang="en-US" altLang="ko-KR" dirty="0"/>
          </a:p>
          <a:p>
            <a:r>
              <a:rPr lang="en-US" altLang="ko-KR" dirty="0"/>
              <a:t>16. Continue</a:t>
            </a:r>
            <a:r>
              <a:rPr lang="ko-KR" altLang="en-US" dirty="0"/>
              <a:t> 버튼 구현</a:t>
            </a:r>
          </a:p>
          <a:p>
            <a:r>
              <a:rPr lang="en-US" altLang="ko-KR" dirty="0"/>
              <a:t>17. ESC</a:t>
            </a:r>
            <a:r>
              <a:rPr lang="ko-KR" altLang="en-US" dirty="0"/>
              <a:t>키로 팝업 메뉴 켜기</a:t>
            </a:r>
            <a:endParaRPr lang="en-US" altLang="ko-KR" dirty="0"/>
          </a:p>
        </p:txBody>
      </p:sp>
      <p:pic>
        <p:nvPicPr>
          <p:cNvPr id="5" name="팝업 메뉴 구현">
            <a:hlinkClick r:id="" action="ppaction://media"/>
            <a:extLst>
              <a:ext uri="{FF2B5EF4-FFF2-40B4-BE49-F238E27FC236}">
                <a16:creationId xmlns:a16="http://schemas.microsoft.com/office/drawing/2014/main" id="{2001E8F1-2834-4F1C-B80A-6B5ADE6C5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303" y="1645593"/>
            <a:ext cx="6340999" cy="35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6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2989368" y="6087452"/>
            <a:ext cx="315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18. Clear </a:t>
            </a:r>
            <a:r>
              <a:rPr lang="ko-KR" altLang="en-US" dirty="0"/>
              <a:t>화면 생성 및 구현</a:t>
            </a:r>
          </a:p>
        </p:txBody>
      </p:sp>
      <p:pic>
        <p:nvPicPr>
          <p:cNvPr id="2" name="Clear 화면 구현">
            <a:hlinkClick r:id="" action="ppaction://media"/>
            <a:extLst>
              <a:ext uri="{FF2B5EF4-FFF2-40B4-BE49-F238E27FC236}">
                <a16:creationId xmlns:a16="http://schemas.microsoft.com/office/drawing/2014/main" id="{270C5D6C-E20D-49C0-A498-8AE60814A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932" y="1988878"/>
            <a:ext cx="6729740" cy="37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3182315" y="6057098"/>
            <a:ext cx="354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19. </a:t>
            </a:r>
            <a:r>
              <a:rPr lang="ko-KR" altLang="en-US" dirty="0"/>
              <a:t>빌드 시 실행 파일 이름 변경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1A91A7-957C-469B-AF39-9F2F930AD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39" y="2763272"/>
            <a:ext cx="2890331" cy="1574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3E50F4-22EE-415F-AF0C-E279B7CC0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7" y="1916209"/>
            <a:ext cx="4718144" cy="37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6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출처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A1198-325E-4063-866D-A1E699C19A58}"/>
              </a:ext>
            </a:extLst>
          </p:cNvPr>
          <p:cNvSpPr txBox="1"/>
          <p:nvPr/>
        </p:nvSpPr>
        <p:spPr>
          <a:xfrm>
            <a:off x="323217" y="1778494"/>
            <a:ext cx="84475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</a:t>
            </a:r>
            <a:r>
              <a:rPr lang="ko-KR" altLang="en-US" sz="1400" dirty="0"/>
              <a:t>배경화면 변경 </a:t>
            </a:r>
            <a:r>
              <a:rPr lang="en-US" altLang="ko-KR" sz="1400" dirty="0"/>
              <a:t>- https://makerejoicegames.tistory.com/69</a:t>
            </a:r>
          </a:p>
          <a:p>
            <a:r>
              <a:rPr lang="en-US" altLang="ko-KR" sz="1400" dirty="0"/>
              <a:t>2.</a:t>
            </a:r>
            <a:r>
              <a:rPr lang="ko-KR" altLang="en-US" sz="1400" dirty="0"/>
              <a:t>타이틀 화면 생성 </a:t>
            </a:r>
            <a:r>
              <a:rPr lang="en-US" altLang="ko-KR" sz="1400" dirty="0"/>
              <a:t>- https://chameleonstudio.tistory.com/10</a:t>
            </a:r>
          </a:p>
          <a:p>
            <a:r>
              <a:rPr lang="en-US" altLang="ko-KR" sz="1400" dirty="0"/>
              <a:t>3.Start </a:t>
            </a:r>
            <a:r>
              <a:rPr lang="ko-KR" altLang="en-US" sz="1400" dirty="0"/>
              <a:t>버튼 구현 </a:t>
            </a:r>
            <a:r>
              <a:rPr lang="en-US" altLang="ko-KR" sz="1400" dirty="0"/>
              <a:t>- https://gyeombi.tistory.com/3</a:t>
            </a:r>
          </a:p>
          <a:p>
            <a:r>
              <a:rPr lang="en-US" altLang="ko-KR" sz="1400" dirty="0"/>
              <a:t>4.Option </a:t>
            </a:r>
            <a:r>
              <a:rPr lang="ko-KR" altLang="en-US" sz="1400" dirty="0"/>
              <a:t>버튼 구현 </a:t>
            </a:r>
            <a:r>
              <a:rPr lang="en-US" altLang="ko-KR" sz="1400" dirty="0"/>
              <a:t>- https://gyeombi.tistory.com/3</a:t>
            </a:r>
          </a:p>
          <a:p>
            <a:r>
              <a:rPr lang="en-US" altLang="ko-KR" sz="1400" dirty="0"/>
              <a:t>5.Exit </a:t>
            </a:r>
            <a:r>
              <a:rPr lang="ko-KR" altLang="en-US" sz="1400" dirty="0"/>
              <a:t>버튼 구현 </a:t>
            </a:r>
            <a:r>
              <a:rPr lang="en-US" altLang="ko-KR" sz="1400" dirty="0"/>
              <a:t>- https://wikidocs.net/91318</a:t>
            </a:r>
          </a:p>
          <a:p>
            <a:r>
              <a:rPr lang="en-US" altLang="ko-KR" sz="1400" dirty="0"/>
              <a:t>6.</a:t>
            </a:r>
            <a:r>
              <a:rPr lang="ko-KR" altLang="en-US" sz="1400" dirty="0"/>
              <a:t>배경음악 삽입 </a:t>
            </a:r>
            <a:r>
              <a:rPr lang="en-US" altLang="ko-KR" sz="1400" dirty="0"/>
              <a:t>- https://rgy0409.tistory.com/353</a:t>
            </a:r>
          </a:p>
          <a:p>
            <a:r>
              <a:rPr lang="en-US" altLang="ko-KR" sz="1400" dirty="0"/>
              <a:t>7.</a:t>
            </a:r>
            <a:r>
              <a:rPr lang="ko-KR" altLang="en-US" sz="1400" dirty="0"/>
              <a:t>배경음악이 씬 전환을 해도 유지</a:t>
            </a:r>
            <a:r>
              <a:rPr lang="en-US" altLang="ko-KR" sz="1400" dirty="0"/>
              <a:t>- https://hyo-choi.github.io/study/study/etc/2021/03/04/how-to-keep-BGM-and-UI/</a:t>
            </a:r>
          </a:p>
          <a:p>
            <a:r>
              <a:rPr lang="en-US" altLang="ko-KR" sz="1400" dirty="0"/>
              <a:t>8.Option </a:t>
            </a:r>
            <a:r>
              <a:rPr lang="ko-KR" altLang="en-US" sz="1400" dirty="0"/>
              <a:t>씬 생성 </a:t>
            </a:r>
            <a:r>
              <a:rPr lang="en-US" altLang="ko-KR" sz="1400" dirty="0"/>
              <a:t>- https://chameleonstudio.tistory.com/10</a:t>
            </a:r>
          </a:p>
          <a:p>
            <a:r>
              <a:rPr lang="en-US" altLang="ko-KR" sz="1400" dirty="0"/>
              <a:t>9.Back </a:t>
            </a:r>
            <a:r>
              <a:rPr lang="ko-KR" altLang="en-US" sz="1400" dirty="0"/>
              <a:t>버튼 구현 </a:t>
            </a:r>
            <a:r>
              <a:rPr lang="en-US" altLang="ko-KR" sz="1400" dirty="0"/>
              <a:t>- https://gyeombi.tistory.com/3</a:t>
            </a:r>
          </a:p>
          <a:p>
            <a:r>
              <a:rPr lang="en-US" altLang="ko-KR" sz="1400" dirty="0"/>
              <a:t>10.</a:t>
            </a:r>
            <a:r>
              <a:rPr lang="ko-KR" altLang="en-US" sz="1400" dirty="0"/>
              <a:t>배경음악 조절</a:t>
            </a:r>
            <a:r>
              <a:rPr lang="en-US" altLang="ko-KR" sz="1400" dirty="0"/>
              <a:t>(</a:t>
            </a:r>
            <a:r>
              <a:rPr lang="ko-KR" altLang="en-US" sz="1400" dirty="0"/>
              <a:t>슬라이더 바</a:t>
            </a:r>
            <a:r>
              <a:rPr lang="en-US" altLang="ko-KR" sz="1400" dirty="0"/>
              <a:t>) - https://malbongcode.tistory.com/40</a:t>
            </a:r>
          </a:p>
          <a:p>
            <a:r>
              <a:rPr lang="en-US" altLang="ko-KR" sz="1400" dirty="0"/>
              <a:t>11.</a:t>
            </a:r>
            <a:r>
              <a:rPr lang="ko-KR" altLang="en-US" sz="1400" dirty="0"/>
              <a:t>배경음악 조절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토글</a:t>
            </a:r>
            <a:r>
              <a:rPr lang="ko-KR" altLang="en-US" sz="1400" dirty="0"/>
              <a:t> 버튼</a:t>
            </a:r>
            <a:r>
              <a:rPr lang="en-US" altLang="ko-KR" sz="1400" dirty="0"/>
              <a:t>) - https://malbongcode.tistory.com/40</a:t>
            </a:r>
          </a:p>
          <a:p>
            <a:r>
              <a:rPr lang="en-US" altLang="ko-KR" sz="1400" dirty="0"/>
              <a:t>12.</a:t>
            </a:r>
            <a:r>
              <a:rPr lang="ko-KR" altLang="en-US" sz="1400" dirty="0"/>
              <a:t>공 색깔 변경 </a:t>
            </a:r>
            <a:r>
              <a:rPr lang="en-US" altLang="ko-KR" sz="1400" dirty="0"/>
              <a:t>- https://dalbitdorong.tistory.com/9</a:t>
            </a:r>
          </a:p>
          <a:p>
            <a:r>
              <a:rPr lang="en-US" altLang="ko-KR" sz="1400" dirty="0"/>
              <a:t>13.</a:t>
            </a:r>
            <a:r>
              <a:rPr lang="ko-KR" altLang="en-US" sz="1400" dirty="0"/>
              <a:t>공 클릭 시 이미지 띄우기 </a:t>
            </a:r>
            <a:r>
              <a:rPr lang="en-US" altLang="ko-KR" sz="1400" dirty="0"/>
              <a:t>- https://cosmic-soo.tistory.com/7</a:t>
            </a:r>
          </a:p>
          <a:p>
            <a:r>
              <a:rPr lang="en-US" altLang="ko-KR" sz="1400" dirty="0"/>
              <a:t>14.</a:t>
            </a:r>
            <a:r>
              <a:rPr lang="ko-KR" altLang="en-US" sz="1400" dirty="0"/>
              <a:t>팝업 메뉴 구현 </a:t>
            </a:r>
            <a:r>
              <a:rPr lang="en-US" altLang="ko-KR" sz="1400" dirty="0"/>
              <a:t>- https://uheeworld.tistory.com/11</a:t>
            </a:r>
          </a:p>
          <a:p>
            <a:r>
              <a:rPr lang="en-US" altLang="ko-KR" sz="1400" dirty="0"/>
              <a:t>15.</a:t>
            </a:r>
            <a:r>
              <a:rPr lang="ko-KR" altLang="en-US" sz="1400" dirty="0"/>
              <a:t>팝업 시 일시정지 구현 </a:t>
            </a:r>
            <a:r>
              <a:rPr lang="en-US" altLang="ko-KR" sz="1400" dirty="0"/>
              <a:t>- https://iw90.tistory.com/68</a:t>
            </a:r>
          </a:p>
          <a:p>
            <a:r>
              <a:rPr lang="en-US" altLang="ko-KR" sz="1400" dirty="0"/>
              <a:t>16.Continue </a:t>
            </a:r>
            <a:r>
              <a:rPr lang="ko-KR" altLang="en-US" sz="1400" dirty="0"/>
              <a:t>버튼 구현 </a:t>
            </a:r>
            <a:r>
              <a:rPr lang="en-US" altLang="ko-KR" sz="1400" dirty="0"/>
              <a:t>- https://wikidocs.net/91318</a:t>
            </a:r>
          </a:p>
          <a:p>
            <a:r>
              <a:rPr lang="en-US" altLang="ko-KR" sz="1400" dirty="0"/>
              <a:t>17.ESC</a:t>
            </a:r>
            <a:r>
              <a:rPr lang="ko-KR" altLang="en-US" sz="1400" dirty="0"/>
              <a:t>키로 팝업 메뉴 켜기 </a:t>
            </a:r>
            <a:r>
              <a:rPr lang="en-US" altLang="ko-KR" sz="1400" dirty="0"/>
              <a:t>- https://docs.unity3d.com/kr/2020.2/ScriptReference/KeyCode.Escape.html</a:t>
            </a:r>
          </a:p>
          <a:p>
            <a:r>
              <a:rPr lang="en-US" altLang="ko-KR" sz="1400" dirty="0"/>
              <a:t>18.Clear </a:t>
            </a:r>
            <a:r>
              <a:rPr lang="ko-KR" altLang="en-US" sz="1400" dirty="0"/>
              <a:t>화면 생성 및 구현 </a:t>
            </a:r>
            <a:r>
              <a:rPr lang="en-US" altLang="ko-KR" sz="1400" dirty="0"/>
              <a:t>- https://sunghojang.tistory.com/3</a:t>
            </a:r>
          </a:p>
          <a:p>
            <a:r>
              <a:rPr lang="en-US" altLang="ko-KR" sz="1400" dirty="0"/>
              <a:t>19.</a:t>
            </a:r>
            <a:r>
              <a:rPr lang="ko-KR" altLang="en-US" sz="1400" dirty="0"/>
              <a:t>빌드 시 실행 파일 이름 변경 </a:t>
            </a:r>
            <a:r>
              <a:rPr lang="en-US" altLang="ko-KR" sz="1400" dirty="0"/>
              <a:t>- https://rymin.tistory.com/34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481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865552" y="2184885"/>
            <a:ext cx="3404444" cy="291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30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charset="-127"/>
              </a:rPr>
              <a:t>원본 소스</a:t>
            </a:r>
            <a:endParaRPr lang="en-US" altLang="ko-KR" sz="30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30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charset="-127"/>
              </a:rPr>
              <a:t>업그레이드 소스</a:t>
            </a:r>
            <a:endParaRPr lang="en-US" altLang="ko-KR" sz="30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30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charset="-127"/>
              </a:rPr>
              <a:t>출처</a:t>
            </a:r>
            <a:endParaRPr lang="en-US" altLang="ko-KR" sz="3000" b="1" spc="-50" dirty="0">
              <a:solidFill>
                <a:schemeClr val="tx1">
                  <a:lumMod val="75000"/>
                  <a:lumOff val="25000"/>
                </a:schemeClr>
              </a:solidFill>
              <a:ea typeface="나눔고딕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76313" y="3108189"/>
            <a:ext cx="2995612" cy="1601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974074" y="4649728"/>
            <a:ext cx="2997851" cy="7997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74074" y="3886480"/>
            <a:ext cx="2969276" cy="92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76313" y="2309203"/>
            <a:ext cx="3014662" cy="537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971551" y="542925"/>
            <a:ext cx="1943100" cy="884238"/>
          </a:xfrm>
        </p:spPr>
        <p:txBody>
          <a:bodyPr/>
          <a:lstStyle/>
          <a:p>
            <a:pPr algn="l"/>
            <a:r>
              <a:rPr lang="ko-KR" altLang="en-US" sz="3600" b="1" dirty="0">
                <a:solidFill>
                  <a:srgbClr val="1D314E"/>
                </a:solidFill>
              </a:rPr>
              <a:t>목차</a:t>
            </a:r>
            <a:endParaRPr lang="ko-KR" altLang="en-US" sz="2800" b="1" dirty="0">
              <a:solidFill>
                <a:srgbClr val="1D314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9" y="700126"/>
            <a:ext cx="2362831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원본 소스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c\Desktop\강의자료(2021-2)\게임프로그래밍\14주차(발표)\원본소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428875"/>
            <a:ext cx="6394622" cy="3067050"/>
          </a:xfrm>
          <a:prstGeom prst="rect">
            <a:avLst/>
          </a:prstGeom>
          <a:noFill/>
        </p:spPr>
      </p:pic>
      <p:sp>
        <p:nvSpPr>
          <p:cNvPr id="13" name="타원 12"/>
          <p:cNvSpPr/>
          <p:nvPr/>
        </p:nvSpPr>
        <p:spPr>
          <a:xfrm>
            <a:off x="1143000" y="2247900"/>
            <a:ext cx="18669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790949" y="3790950"/>
            <a:ext cx="1476375" cy="1314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76299" y="1828800"/>
            <a:ext cx="24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UI (</a:t>
            </a:r>
            <a:r>
              <a:rPr lang="ko-KR" altLang="en-US" dirty="0"/>
              <a:t>아이템 개수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57624" y="5105400"/>
            <a:ext cx="140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볼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9" y="700126"/>
            <a:ext cx="2362831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원본 소스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pc\Desktop\강의자료(2021-2)\게임프로그래밍\14주차(발표)\원본소스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9638" y="2590800"/>
            <a:ext cx="7310437" cy="2403184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1143000" y="2657474"/>
            <a:ext cx="1057275" cy="1857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7749" y="2219325"/>
            <a:ext cx="12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 기능</a:t>
            </a:r>
          </a:p>
        </p:txBody>
      </p:sp>
      <p:sp>
        <p:nvSpPr>
          <p:cNvPr id="10" name="타원 9"/>
          <p:cNvSpPr/>
          <p:nvPr/>
        </p:nvSpPr>
        <p:spPr>
          <a:xfrm>
            <a:off x="2714626" y="3533774"/>
            <a:ext cx="752474" cy="790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38424" y="4362450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14" name="타원 13"/>
          <p:cNvSpPr/>
          <p:nvPr/>
        </p:nvSpPr>
        <p:spPr>
          <a:xfrm>
            <a:off x="7000876" y="2686049"/>
            <a:ext cx="981074" cy="120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019924" y="3914775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결승점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9" y="700126"/>
            <a:ext cx="2362831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원본 소스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기본 소스 시연 영상">
            <a:hlinkClick r:id="" action="ppaction://media"/>
            <a:extLst>
              <a:ext uri="{FF2B5EF4-FFF2-40B4-BE49-F238E27FC236}">
                <a16:creationId xmlns:a16="http://schemas.microsoft.com/office/drawing/2014/main" id="{4AAAEC3B-2581-49C7-8783-3F275CDD6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5235" y="1954879"/>
            <a:ext cx="6345136" cy="356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57ADF-4FAD-4400-B4A8-550DFB8F8529}"/>
              </a:ext>
            </a:extLst>
          </p:cNvPr>
          <p:cNvSpPr txBox="1"/>
          <p:nvPr/>
        </p:nvSpPr>
        <p:spPr>
          <a:xfrm>
            <a:off x="3953440" y="5879596"/>
            <a:ext cx="12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812553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885B4F-6F51-4ADF-9271-41585444C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86" y="2289798"/>
            <a:ext cx="6375632" cy="2998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70BAB-FDAA-449D-8BAA-A72933B5A97C}"/>
              </a:ext>
            </a:extLst>
          </p:cNvPr>
          <p:cNvSpPr txBox="1"/>
          <p:nvPr/>
        </p:nvSpPr>
        <p:spPr>
          <a:xfrm>
            <a:off x="3653532" y="5616866"/>
            <a:ext cx="199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배경화면 변경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896790-9A49-477E-9FDC-2A27B5780D79}"/>
              </a:ext>
            </a:extLst>
          </p:cNvPr>
          <p:cNvSpPr txBox="1"/>
          <p:nvPr/>
        </p:nvSpPr>
        <p:spPr>
          <a:xfrm>
            <a:off x="2577006" y="5199898"/>
            <a:ext cx="398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타이틀 화면 생성</a:t>
            </a:r>
            <a:endParaRPr lang="en-US" altLang="ko-KR" dirty="0"/>
          </a:p>
          <a:p>
            <a:pPr algn="ctr"/>
            <a:r>
              <a:rPr lang="en-US" altLang="ko-KR" dirty="0"/>
              <a:t>3. Start </a:t>
            </a:r>
            <a:r>
              <a:rPr lang="ko-KR" altLang="en-US" dirty="0"/>
              <a:t>버튼 구현</a:t>
            </a:r>
            <a:r>
              <a:rPr lang="en-US" altLang="ko-KR" dirty="0"/>
              <a:t>(</a:t>
            </a:r>
            <a:r>
              <a:rPr lang="ko-KR" altLang="en-US" dirty="0"/>
              <a:t>게임 시작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4. Option </a:t>
            </a:r>
            <a:r>
              <a:rPr lang="ko-KR" altLang="en-US" dirty="0"/>
              <a:t>버튼 구현</a:t>
            </a:r>
            <a:r>
              <a:rPr lang="en-US" altLang="ko-KR" dirty="0"/>
              <a:t>(</a:t>
            </a:r>
            <a:r>
              <a:rPr lang="ko-KR" altLang="en-US" dirty="0"/>
              <a:t>게임 설정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5. Exit </a:t>
            </a:r>
            <a:r>
              <a:rPr lang="ko-KR" altLang="en-US" dirty="0"/>
              <a:t>버튼 구현</a:t>
            </a:r>
            <a:r>
              <a:rPr lang="en-US" altLang="ko-KR" dirty="0"/>
              <a:t>(</a:t>
            </a:r>
            <a:r>
              <a:rPr lang="ko-KR" altLang="en-US" dirty="0"/>
              <a:t>게임 끝내기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001824-9D60-400A-8490-3240B05E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20" y="1994659"/>
            <a:ext cx="6123963" cy="28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7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452AFEF-4A10-4EB3-BEED-1BED9267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94" y="2340132"/>
            <a:ext cx="3669152" cy="358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F229FD-0B69-4C71-AF53-381B463C4066}"/>
              </a:ext>
            </a:extLst>
          </p:cNvPr>
          <p:cNvSpPr txBox="1"/>
          <p:nvPr/>
        </p:nvSpPr>
        <p:spPr>
          <a:xfrm>
            <a:off x="5825137" y="3945592"/>
            <a:ext cx="195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배경음악 삽입</a:t>
            </a:r>
          </a:p>
        </p:txBody>
      </p:sp>
    </p:spTree>
    <p:extLst>
      <p:ext uri="{BB962C8B-B14F-4D97-AF65-F5344CB8AC3E}">
        <p14:creationId xmlns:p14="http://schemas.microsoft.com/office/powerpoint/2010/main" val="289338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23218" y="700126"/>
            <a:ext cx="3946777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업그레이드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소스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64803" y="1414634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644F1E-F1F1-4B6D-8D89-447C0C94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0" y="2281409"/>
            <a:ext cx="4642347" cy="3476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10328-D836-4A9E-9FF1-B0C13211A358}"/>
              </a:ext>
            </a:extLst>
          </p:cNvPr>
          <p:cNvSpPr txBox="1"/>
          <p:nvPr/>
        </p:nvSpPr>
        <p:spPr>
          <a:xfrm>
            <a:off x="5665744" y="3696632"/>
            <a:ext cx="275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배경음악이 씬 전환을 해도 유지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2F1C8-7BD3-41C5-A36E-19F11FF21E07}"/>
              </a:ext>
            </a:extLst>
          </p:cNvPr>
          <p:cNvSpPr/>
          <p:nvPr/>
        </p:nvSpPr>
        <p:spPr>
          <a:xfrm>
            <a:off x="1313664" y="5094127"/>
            <a:ext cx="2780163" cy="315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3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3102</TotalTime>
  <Words>550</Words>
  <Application>Microsoft Office PowerPoint</Application>
  <PresentationFormat>화면 슬라이드 쇼(4:3)</PresentationFormat>
  <Paragraphs>93</Paragraphs>
  <Slides>20</Slides>
  <Notes>19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나눔고딕</vt:lpstr>
      <vt:lpstr>Arial</vt:lpstr>
      <vt:lpstr>Wingdings</vt:lpstr>
      <vt:lpstr>맑은 고딕</vt:lpstr>
      <vt:lpstr>Office 테마</vt:lpstr>
      <vt:lpstr>Rolling Ball Game</vt:lpstr>
      <vt:lpstr>목차</vt:lpstr>
      <vt:lpstr>원본 소스</vt:lpstr>
      <vt:lpstr>원본 소스</vt:lpstr>
      <vt:lpstr>원본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업그레이드 소스</vt:lpstr>
      <vt:lpstr>출처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송승준</cp:lastModifiedBy>
  <cp:revision>32</cp:revision>
  <cp:lastPrinted>2011-08-28T13:13:29Z</cp:lastPrinted>
  <dcterms:created xsi:type="dcterms:W3CDTF">2011-08-24T01:05:33Z</dcterms:created>
  <dcterms:modified xsi:type="dcterms:W3CDTF">2021-12-09T04:17:43Z</dcterms:modified>
</cp:coreProperties>
</file>